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184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1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3802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1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65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206">
              <a:lnSpc>
                <a:spcPts val="931"/>
              </a:lnSpc>
            </a:pPr>
            <a:r>
              <a:rPr lang="en-US"/>
              <a:t>8</a:t>
            </a:r>
            <a:r>
              <a:rPr lang="en-US" spc="-4"/>
              <a:t> </a:t>
            </a:r>
            <a:r>
              <a:rPr lang="en-US"/>
              <a:t>MAY</a:t>
            </a:r>
            <a:r>
              <a:rPr lang="en-US" spc="-22"/>
              <a:t> </a:t>
            </a:r>
            <a:r>
              <a:rPr lang="en-US" spc="-18"/>
              <a:t>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"/>
              </a:spcBef>
            </a:pPr>
            <a:r>
              <a:rPr lang="en-US" spc="-22"/>
              <a:t>CUI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3619">
              <a:lnSpc>
                <a:spcPts val="931"/>
              </a:lnSpc>
            </a:pPr>
            <a:fld id="{81D60167-4931-47E6-BA6A-407CBD079E47}" type="slidenum">
              <a:rPr lang="en-US" spc="-22" smtClean="0"/>
              <a:pPr marL="33619">
                <a:lnSpc>
                  <a:spcPts val="931"/>
                </a:lnSpc>
              </a:pPr>
              <a:t>‹#›</a:t>
            </a:fld>
            <a:endParaRPr lang="en-US" spc="-22"/>
          </a:p>
        </p:txBody>
      </p:sp>
    </p:spTree>
    <p:extLst>
      <p:ext uri="{BB962C8B-B14F-4D97-AF65-F5344CB8AC3E}">
        <p14:creationId xmlns:p14="http://schemas.microsoft.com/office/powerpoint/2010/main" val="2934129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6412" y="199010"/>
            <a:ext cx="9029314" cy="380232"/>
          </a:xfrm>
        </p:spPr>
        <p:txBody>
          <a:bodyPr lIns="0" tIns="0" rIns="0" bIns="0"/>
          <a:lstStyle>
            <a:lvl1pPr>
              <a:defRPr sz="24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9671" y="1315971"/>
            <a:ext cx="5516418" cy="271613"/>
          </a:xfrm>
        </p:spPr>
        <p:txBody>
          <a:bodyPr lIns="0" tIns="0" rIns="0" bIns="0"/>
          <a:lstStyle>
            <a:lvl1pPr>
              <a:defRPr sz="1765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206">
              <a:lnSpc>
                <a:spcPts val="931"/>
              </a:lnSpc>
            </a:pPr>
            <a:r>
              <a:rPr lang="en-US"/>
              <a:t>8</a:t>
            </a:r>
            <a:r>
              <a:rPr lang="en-US" spc="-4"/>
              <a:t> </a:t>
            </a:r>
            <a:r>
              <a:rPr lang="en-US"/>
              <a:t>MAY</a:t>
            </a:r>
            <a:r>
              <a:rPr lang="en-US" spc="-22"/>
              <a:t> </a:t>
            </a:r>
            <a:r>
              <a:rPr lang="en-US" spc="-18"/>
              <a:t>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"/>
              </a:spcBef>
            </a:pPr>
            <a:r>
              <a:rPr lang="en-US" spc="-22"/>
              <a:t>CUI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3619">
              <a:lnSpc>
                <a:spcPts val="931"/>
              </a:lnSpc>
            </a:pPr>
            <a:fld id="{81D60167-4931-47E6-BA6A-407CBD079E47}" type="slidenum">
              <a:rPr lang="en-US" spc="-22" smtClean="0"/>
              <a:pPr marL="33619">
                <a:lnSpc>
                  <a:spcPts val="931"/>
                </a:lnSpc>
              </a:pPr>
              <a:t>‹#›</a:t>
            </a:fld>
            <a:endParaRPr lang="en-US" spc="-22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0CC082-6143-49AB-EB26-77B4E65BD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10170" y="26446"/>
            <a:ext cx="944405" cy="68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09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6412" y="199010"/>
            <a:ext cx="9029314" cy="380232"/>
          </a:xfrm>
        </p:spPr>
        <p:txBody>
          <a:bodyPr lIns="0" tIns="0" rIns="0" bIns="0"/>
          <a:lstStyle>
            <a:lvl1pPr>
              <a:defRPr sz="24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206">
              <a:lnSpc>
                <a:spcPts val="931"/>
              </a:lnSpc>
            </a:pPr>
            <a:r>
              <a:rPr lang="en-US"/>
              <a:t>8</a:t>
            </a:r>
            <a:r>
              <a:rPr lang="en-US" spc="-4"/>
              <a:t> </a:t>
            </a:r>
            <a:r>
              <a:rPr lang="en-US"/>
              <a:t>MAY</a:t>
            </a:r>
            <a:r>
              <a:rPr lang="en-US" spc="-22"/>
              <a:t> </a:t>
            </a:r>
            <a:r>
              <a:rPr lang="en-US" spc="-18"/>
              <a:t>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"/>
              </a:spcBef>
            </a:pPr>
            <a:r>
              <a:rPr lang="en-US" spc="-22"/>
              <a:t>CUI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3619">
              <a:lnSpc>
                <a:spcPts val="931"/>
              </a:lnSpc>
            </a:pPr>
            <a:fld id="{81D60167-4931-47E6-BA6A-407CBD079E47}" type="slidenum">
              <a:rPr lang="en-US" spc="-22" smtClean="0"/>
              <a:pPr marL="33619">
                <a:lnSpc>
                  <a:spcPts val="931"/>
                </a:lnSpc>
              </a:pPr>
              <a:t>‹#›</a:t>
            </a:fld>
            <a:endParaRPr lang="en-US" spc="-22"/>
          </a:p>
        </p:txBody>
      </p:sp>
    </p:spTree>
    <p:extLst>
      <p:ext uri="{BB962C8B-B14F-4D97-AF65-F5344CB8AC3E}">
        <p14:creationId xmlns:p14="http://schemas.microsoft.com/office/powerpoint/2010/main" val="185764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718073"/>
            <a:ext cx="12191999" cy="19901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8676"/>
            <a:ext cx="1869439" cy="34962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05556" y="80683"/>
            <a:ext cx="857133" cy="62932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6412" y="199010"/>
            <a:ext cx="9029314" cy="380232"/>
          </a:xfrm>
        </p:spPr>
        <p:txBody>
          <a:bodyPr lIns="0" tIns="0" rIns="0" bIns="0"/>
          <a:lstStyle>
            <a:lvl1pPr>
              <a:defRPr sz="2471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206">
              <a:lnSpc>
                <a:spcPts val="931"/>
              </a:lnSpc>
            </a:pPr>
            <a:r>
              <a:rPr lang="en-US"/>
              <a:t>8</a:t>
            </a:r>
            <a:r>
              <a:rPr lang="en-US" spc="-4"/>
              <a:t> </a:t>
            </a:r>
            <a:r>
              <a:rPr lang="en-US"/>
              <a:t>MAY</a:t>
            </a:r>
            <a:r>
              <a:rPr lang="en-US" spc="-22"/>
              <a:t> </a:t>
            </a:r>
            <a:r>
              <a:rPr lang="en-US" spc="-18"/>
              <a:t>2023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"/>
              </a:spcBef>
            </a:pPr>
            <a:r>
              <a:rPr lang="en-US" spc="-22"/>
              <a:t>CUI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3619">
              <a:lnSpc>
                <a:spcPts val="931"/>
              </a:lnSpc>
            </a:pPr>
            <a:fld id="{81D60167-4931-47E6-BA6A-407CBD079E47}" type="slidenum">
              <a:rPr lang="en-US" spc="-22" smtClean="0"/>
              <a:pPr marL="33619">
                <a:lnSpc>
                  <a:spcPts val="931"/>
                </a:lnSpc>
              </a:pPr>
              <a:t>‹#›</a:t>
            </a:fld>
            <a:endParaRPr lang="en-US" spc="-22"/>
          </a:p>
        </p:txBody>
      </p:sp>
    </p:spTree>
    <p:extLst>
      <p:ext uri="{BB962C8B-B14F-4D97-AF65-F5344CB8AC3E}">
        <p14:creationId xmlns:p14="http://schemas.microsoft.com/office/powerpoint/2010/main" val="264343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206">
              <a:lnSpc>
                <a:spcPts val="931"/>
              </a:lnSpc>
            </a:pPr>
            <a:r>
              <a:rPr lang="en-US"/>
              <a:t>8</a:t>
            </a:r>
            <a:r>
              <a:rPr lang="en-US" spc="-4"/>
              <a:t> </a:t>
            </a:r>
            <a:r>
              <a:rPr lang="en-US"/>
              <a:t>MAY</a:t>
            </a:r>
            <a:r>
              <a:rPr lang="en-US" spc="-22"/>
              <a:t> </a:t>
            </a:r>
            <a:r>
              <a:rPr lang="en-US" spc="-18"/>
              <a:t>2023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"/>
              </a:spcBef>
            </a:pPr>
            <a:r>
              <a:rPr lang="en-US" spc="-22"/>
              <a:t>CUI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3619">
              <a:lnSpc>
                <a:spcPts val="931"/>
              </a:lnSpc>
            </a:pPr>
            <a:fld id="{81D60167-4931-47E6-BA6A-407CBD079E47}" type="slidenum">
              <a:rPr lang="en-US" spc="-22" smtClean="0"/>
              <a:pPr marL="33619">
                <a:lnSpc>
                  <a:spcPts val="931"/>
                </a:lnSpc>
              </a:pPr>
              <a:t>‹#›</a:t>
            </a:fld>
            <a:endParaRPr lang="en-US" spc="-22"/>
          </a:p>
        </p:txBody>
      </p:sp>
    </p:spTree>
    <p:extLst>
      <p:ext uri="{BB962C8B-B14F-4D97-AF65-F5344CB8AC3E}">
        <p14:creationId xmlns:p14="http://schemas.microsoft.com/office/powerpoint/2010/main" val="318433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13692"/>
            <a:ext cx="10363200" cy="896271"/>
          </a:xfrm>
        </p:spPr>
        <p:txBody>
          <a:bodyPr anchor="b"/>
          <a:lstStyle>
            <a:lvl1pPr algn="ctr">
              <a:defRPr sz="582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58560"/>
          </a:xfrm>
        </p:spPr>
        <p:txBody>
          <a:bodyPr/>
          <a:lstStyle>
            <a:lvl1pPr marL="0" indent="0" algn="ctr">
              <a:buNone/>
              <a:defRPr sz="2330"/>
            </a:lvl1pPr>
            <a:lvl2pPr marL="443777" indent="0" algn="ctr">
              <a:buNone/>
              <a:defRPr sz="1941"/>
            </a:lvl2pPr>
            <a:lvl3pPr marL="887553" indent="0" algn="ctr">
              <a:buNone/>
              <a:defRPr sz="1747"/>
            </a:lvl3pPr>
            <a:lvl4pPr marL="1331330" indent="0" algn="ctr">
              <a:buNone/>
              <a:defRPr sz="1553"/>
            </a:lvl4pPr>
            <a:lvl5pPr marL="1775106" indent="0" algn="ctr">
              <a:buNone/>
              <a:defRPr sz="1553"/>
            </a:lvl5pPr>
            <a:lvl6pPr marL="2218883" indent="0" algn="ctr">
              <a:buNone/>
              <a:defRPr sz="1553"/>
            </a:lvl6pPr>
            <a:lvl7pPr marL="2662660" indent="0" algn="ctr">
              <a:buNone/>
              <a:defRPr sz="1553"/>
            </a:lvl7pPr>
            <a:lvl8pPr marL="3106436" indent="0" algn="ctr">
              <a:buNone/>
              <a:defRPr sz="1553"/>
            </a:lvl8pPr>
            <a:lvl9pPr marL="3550213" indent="0" algn="ctr">
              <a:buNone/>
              <a:defRPr sz="155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47987" y="6638671"/>
            <a:ext cx="294793" cy="271485"/>
          </a:xfrm>
        </p:spPr>
        <p:txBody>
          <a:bodyPr/>
          <a:lstStyle/>
          <a:p>
            <a:fld id="{FBBAFE1C-3338-459C-8D8E-024FFF2865E0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1018" y="6663601"/>
            <a:ext cx="785091" cy="13574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20001" y="6663601"/>
            <a:ext cx="263236" cy="135743"/>
          </a:xfrm>
        </p:spPr>
        <p:txBody>
          <a:bodyPr/>
          <a:lstStyle/>
          <a:p>
            <a:fld id="{A8415D87-7B82-471D-89E4-B9D1D17BE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37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" y="718073"/>
            <a:ext cx="12191999" cy="19901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158676"/>
            <a:ext cx="1869439" cy="34962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6412" y="199010"/>
            <a:ext cx="902931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9671" y="1315971"/>
            <a:ext cx="551641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41018" y="6663601"/>
            <a:ext cx="785091" cy="1164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206">
              <a:lnSpc>
                <a:spcPts val="931"/>
              </a:lnSpc>
            </a:pPr>
            <a:r>
              <a:rPr lang="en-US"/>
              <a:t>8</a:t>
            </a:r>
            <a:r>
              <a:rPr lang="en-US" spc="-4"/>
              <a:t> </a:t>
            </a:r>
            <a:r>
              <a:rPr lang="en-US"/>
              <a:t>MAY</a:t>
            </a:r>
            <a:r>
              <a:rPr lang="en-US" spc="-22"/>
              <a:t> </a:t>
            </a:r>
            <a:r>
              <a:rPr lang="en-US" spc="-18"/>
              <a:t>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47987" y="6638671"/>
            <a:ext cx="294793" cy="135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2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9"/>
              </a:spcBef>
            </a:pPr>
            <a:r>
              <a:rPr lang="en-US" spc="-22"/>
              <a:t>CUI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20001" y="6663601"/>
            <a:ext cx="263236" cy="1164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2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3619">
              <a:lnSpc>
                <a:spcPts val="931"/>
              </a:lnSpc>
            </a:pPr>
            <a:fld id="{81D60167-4931-47E6-BA6A-407CBD079E47}" type="slidenum">
              <a:rPr lang="en-US" spc="-22" smtClean="0"/>
              <a:pPr marL="33619">
                <a:lnSpc>
                  <a:spcPts val="931"/>
                </a:lnSpc>
              </a:pPr>
              <a:t>‹#›</a:t>
            </a:fld>
            <a:endParaRPr lang="en-US" spc="-22"/>
          </a:p>
        </p:txBody>
      </p:sp>
    </p:spTree>
    <p:extLst>
      <p:ext uri="{BB962C8B-B14F-4D97-AF65-F5344CB8AC3E}">
        <p14:creationId xmlns:p14="http://schemas.microsoft.com/office/powerpoint/2010/main" val="3124249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BA631-9483-B712-0E13-8CCD8C91B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903" y="199011"/>
            <a:ext cx="6572809" cy="380194"/>
          </a:xfrm>
        </p:spPr>
        <p:txBody>
          <a:bodyPr/>
          <a:lstStyle/>
          <a:p>
            <a:pPr algn="ctr"/>
            <a:r>
              <a:rPr lang="en-US" dirty="0"/>
              <a:t>Re-Deployment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47AFD-67A7-0143-83EC-B2702C90D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9258" y="1487055"/>
            <a:ext cx="11583979" cy="3447098"/>
          </a:xfrm>
        </p:spPr>
        <p:txBody>
          <a:bodyPr/>
          <a:lstStyle/>
          <a:p>
            <a:pPr algn="ctr"/>
            <a:r>
              <a:rPr lang="en-US" sz="1600" b="0" dirty="0">
                <a:latin typeface="CIDFont+F4"/>
              </a:rPr>
              <a:t>1:00p</a:t>
            </a:r>
            <a:r>
              <a:rPr lang="en-US" sz="1600" b="0" i="0" u="none" strike="noStrike" baseline="0" dirty="0">
                <a:latin typeface="CIDFont+F4"/>
              </a:rPr>
              <a:t>m – </a:t>
            </a:r>
            <a:r>
              <a:rPr lang="en-US" sz="1600" b="0" dirty="0">
                <a:latin typeface="CIDFont+F4"/>
              </a:rPr>
              <a:t>1:20p</a:t>
            </a:r>
            <a:r>
              <a:rPr lang="en-US" sz="1600" b="0" i="0" u="none" strike="noStrike" baseline="0" dirty="0">
                <a:latin typeface="CIDFont+F4"/>
              </a:rPr>
              <a:t>m Course Management Brief (CMB) &amp; Out</a:t>
            </a:r>
          </a:p>
          <a:p>
            <a:pPr algn="ctr"/>
            <a:r>
              <a:rPr lang="en-US" sz="1600" b="0" i="0" u="none" strike="noStrike" baseline="0" dirty="0">
                <a:latin typeface="CIDFont+F4"/>
              </a:rPr>
              <a:t>Processing Overview </a:t>
            </a:r>
            <a:r>
              <a:rPr lang="en-US" sz="1600" b="0" i="0" u="none" strike="noStrike" baseline="0" dirty="0">
                <a:latin typeface="CIDFont+F3"/>
              </a:rPr>
              <a:t>(Classroom, Bldg. </a:t>
            </a:r>
            <a:r>
              <a:rPr lang="en-US" sz="1600" b="0" dirty="0">
                <a:latin typeface="CIDFont+F3"/>
              </a:rPr>
              <a:t>444</a:t>
            </a:r>
            <a:r>
              <a:rPr lang="en-US" sz="1600" b="0" i="0" u="none" strike="noStrike" baseline="0" dirty="0">
                <a:latin typeface="CIDFont+F3"/>
              </a:rPr>
              <a:t>)</a:t>
            </a:r>
          </a:p>
          <a:p>
            <a:pPr algn="ctr"/>
            <a:endParaRPr lang="en-US" sz="1600" b="0" i="0" u="none" strike="noStrike" baseline="0" dirty="0">
              <a:latin typeface="CIDFont+F3"/>
            </a:endParaRPr>
          </a:p>
          <a:p>
            <a:pPr algn="ctr"/>
            <a:r>
              <a:rPr lang="en-US" sz="1600" b="0" dirty="0">
                <a:solidFill>
                  <a:schemeClr val="bg1"/>
                </a:solidFill>
                <a:highlight>
                  <a:srgbClr val="800080"/>
                </a:highlight>
                <a:latin typeface="CIDFont+F4"/>
              </a:rPr>
              <a:t>1:20p</a:t>
            </a:r>
            <a:r>
              <a:rPr lang="en-US" sz="1600" b="0" i="0" u="none" strike="noStrike" baseline="0" dirty="0">
                <a:solidFill>
                  <a:schemeClr val="bg1"/>
                </a:solidFill>
                <a:highlight>
                  <a:srgbClr val="800080"/>
                </a:highlight>
                <a:latin typeface="CIDFont+F4"/>
              </a:rPr>
              <a:t>m – </a:t>
            </a:r>
            <a:r>
              <a:rPr lang="en-US" sz="1600" b="0" dirty="0">
                <a:solidFill>
                  <a:schemeClr val="bg1"/>
                </a:solidFill>
                <a:highlight>
                  <a:srgbClr val="800080"/>
                </a:highlight>
                <a:latin typeface="CIDFont+F4"/>
              </a:rPr>
              <a:t>1:40p</a:t>
            </a:r>
            <a:r>
              <a:rPr lang="en-US" sz="1600" b="0" i="0" u="none" strike="noStrike" baseline="0" dirty="0">
                <a:solidFill>
                  <a:schemeClr val="bg1"/>
                </a:solidFill>
                <a:highlight>
                  <a:srgbClr val="800080"/>
                </a:highlight>
                <a:latin typeface="CIDFont+F4"/>
              </a:rPr>
              <a:t>m Military One Source </a:t>
            </a:r>
            <a:r>
              <a:rPr lang="en-US" sz="1600" b="0" i="0" u="none" strike="noStrike" baseline="0" dirty="0">
                <a:solidFill>
                  <a:schemeClr val="bg1"/>
                </a:solidFill>
                <a:highlight>
                  <a:srgbClr val="800080"/>
                </a:highlight>
                <a:latin typeface="CIDFont+F3"/>
              </a:rPr>
              <a:t>(Classroom, Bldg. </a:t>
            </a:r>
            <a:r>
              <a:rPr lang="en-US" sz="1600" b="0" dirty="0">
                <a:solidFill>
                  <a:schemeClr val="bg1"/>
                </a:solidFill>
                <a:highlight>
                  <a:srgbClr val="800080"/>
                </a:highlight>
                <a:latin typeface="CIDFont+F3"/>
              </a:rPr>
              <a:t>444</a:t>
            </a:r>
            <a:r>
              <a:rPr lang="en-US" sz="1600" b="0" i="0" u="none" strike="noStrike" baseline="0" dirty="0">
                <a:solidFill>
                  <a:schemeClr val="bg1"/>
                </a:solidFill>
                <a:highlight>
                  <a:srgbClr val="800080"/>
                </a:highlight>
                <a:latin typeface="CIDFont+F3"/>
              </a:rPr>
              <a:t>)</a:t>
            </a:r>
          </a:p>
          <a:p>
            <a:pPr algn="ctr"/>
            <a:endParaRPr lang="en-US" sz="1600" b="0" i="0" u="none" strike="noStrike" baseline="0" dirty="0">
              <a:solidFill>
                <a:schemeClr val="bg1"/>
              </a:solidFill>
              <a:latin typeface="CIDFont+F3"/>
            </a:endParaRPr>
          </a:p>
          <a:p>
            <a:pPr algn="ctr"/>
            <a:r>
              <a:rPr lang="en-US" sz="1600" b="0" dirty="0">
                <a:latin typeface="CIDFont+F4"/>
              </a:rPr>
              <a:t>1:40p</a:t>
            </a:r>
            <a:r>
              <a:rPr lang="en-US" sz="1600" b="0" i="0" u="none" strike="noStrike" baseline="0" dirty="0">
                <a:latin typeface="CIDFont+F4"/>
              </a:rPr>
              <a:t>m – </a:t>
            </a:r>
            <a:r>
              <a:rPr lang="en-US" sz="1600" b="0" dirty="0">
                <a:latin typeface="CIDFont+F4"/>
              </a:rPr>
              <a:t>2:00p</a:t>
            </a:r>
            <a:r>
              <a:rPr lang="en-US" sz="1600" b="0" i="0" u="none" strike="noStrike" baseline="0" dirty="0">
                <a:latin typeface="CIDFont+F4"/>
              </a:rPr>
              <a:t>m P-D Personnel Rules and Benefits (after</a:t>
            </a:r>
          </a:p>
          <a:p>
            <a:pPr algn="ctr"/>
            <a:r>
              <a:rPr lang="en-US" sz="1600" b="0" i="0" u="none" strike="noStrike" baseline="0" dirty="0">
                <a:latin typeface="CIDFont+F4"/>
              </a:rPr>
              <a:t>Deployment) </a:t>
            </a:r>
            <a:r>
              <a:rPr lang="en-US" sz="1600" b="0" i="0" u="none" strike="noStrike" baseline="0" dirty="0">
                <a:latin typeface="CIDFont+F3"/>
              </a:rPr>
              <a:t>(Classroom, Bldg. </a:t>
            </a:r>
            <a:r>
              <a:rPr lang="en-US" sz="1600" b="0" dirty="0">
                <a:latin typeface="CIDFont+F3"/>
              </a:rPr>
              <a:t>444</a:t>
            </a:r>
            <a:r>
              <a:rPr lang="en-US" sz="1600" b="0" i="0" u="none" strike="noStrike" baseline="0" dirty="0">
                <a:latin typeface="CIDFont+F3"/>
              </a:rPr>
              <a:t>)</a:t>
            </a:r>
          </a:p>
          <a:p>
            <a:pPr algn="ctr"/>
            <a:endParaRPr lang="en-US" sz="1600" b="0" i="0" u="none" strike="noStrike" baseline="0" dirty="0">
              <a:latin typeface="CIDFont+F3"/>
            </a:endParaRPr>
          </a:p>
          <a:p>
            <a:pPr algn="ctr"/>
            <a:r>
              <a:rPr lang="en-US" sz="1600" b="0" dirty="0">
                <a:solidFill>
                  <a:schemeClr val="bg1"/>
                </a:solidFill>
                <a:highlight>
                  <a:srgbClr val="800080"/>
                </a:highlight>
                <a:latin typeface="CIDFont+F4"/>
              </a:rPr>
              <a:t>2:00p</a:t>
            </a:r>
            <a:r>
              <a:rPr lang="en-US" sz="1600" b="0" i="0" u="none" strike="noStrike" baseline="0" dirty="0">
                <a:solidFill>
                  <a:schemeClr val="bg1"/>
                </a:solidFill>
                <a:highlight>
                  <a:srgbClr val="800080"/>
                </a:highlight>
                <a:latin typeface="CIDFont+F4"/>
              </a:rPr>
              <a:t>m – 3</a:t>
            </a:r>
            <a:r>
              <a:rPr lang="en-US" sz="1600" b="0" dirty="0">
                <a:solidFill>
                  <a:schemeClr val="bg1"/>
                </a:solidFill>
                <a:highlight>
                  <a:srgbClr val="800080"/>
                </a:highlight>
                <a:latin typeface="CIDFont+F4"/>
              </a:rPr>
              <a:t>:00p</a:t>
            </a:r>
            <a:r>
              <a:rPr lang="en-US" sz="1600" b="0" i="0" u="none" strike="noStrike" baseline="0" dirty="0">
                <a:solidFill>
                  <a:schemeClr val="bg1"/>
                </a:solidFill>
                <a:highlight>
                  <a:srgbClr val="800080"/>
                </a:highlight>
                <a:latin typeface="CIDFont+F4"/>
              </a:rPr>
              <a:t>m Medical Out-Processing </a:t>
            </a:r>
            <a:r>
              <a:rPr lang="en-US" sz="1600" b="0" i="0" u="none" strike="noStrike" baseline="0" dirty="0">
                <a:solidFill>
                  <a:schemeClr val="bg1"/>
                </a:solidFill>
                <a:highlight>
                  <a:srgbClr val="800080"/>
                </a:highlight>
                <a:latin typeface="CIDFont+F3"/>
              </a:rPr>
              <a:t>(TMC, Bldg. 2)</a:t>
            </a:r>
          </a:p>
          <a:p>
            <a:pPr algn="ctr"/>
            <a:endParaRPr lang="en-US" sz="1600" b="0" i="0" u="none" strike="noStrike" baseline="0" dirty="0">
              <a:latin typeface="CIDFont+F3"/>
            </a:endParaRPr>
          </a:p>
          <a:p>
            <a:pPr algn="ctr"/>
            <a:r>
              <a:rPr lang="en-US" sz="1600" b="0" dirty="0">
                <a:latin typeface="CIDFont+F4"/>
              </a:rPr>
              <a:t>3:00p</a:t>
            </a:r>
            <a:r>
              <a:rPr lang="en-US" sz="1600" b="0" i="0" u="none" strike="noStrike" baseline="0" dirty="0">
                <a:latin typeface="CIDFont+F4"/>
              </a:rPr>
              <a:t>m – 4</a:t>
            </a:r>
            <a:r>
              <a:rPr lang="en-US" sz="1600" b="0" dirty="0">
                <a:latin typeface="CIDFont+F4"/>
              </a:rPr>
              <a:t>:00</a:t>
            </a:r>
            <a:r>
              <a:rPr lang="en-US" sz="1600" b="0" i="0" u="none" strike="noStrike" baseline="0" dirty="0">
                <a:latin typeface="CIDFont+F4"/>
              </a:rPr>
              <a:t>pm CIF Gear Turn-IN </a:t>
            </a:r>
            <a:r>
              <a:rPr lang="en-US" sz="1600" b="0" i="0" u="none" strike="noStrike" baseline="0" dirty="0">
                <a:latin typeface="CIDFont+F3"/>
              </a:rPr>
              <a:t>(CIF, Bldg. 440)</a:t>
            </a:r>
            <a:endParaRPr lang="en-US" sz="1600" b="0" i="0" u="none" strike="noStrike" baseline="0" dirty="0">
              <a:highlight>
                <a:srgbClr val="C0C0C0"/>
              </a:highlight>
              <a:latin typeface="CIDFont+F3"/>
            </a:endParaRPr>
          </a:p>
          <a:p>
            <a:pPr algn="ctr"/>
            <a:endParaRPr lang="en-US" sz="1600" b="0" i="0" u="none" strike="noStrike" baseline="0" dirty="0">
              <a:latin typeface="CIDFont+F3"/>
            </a:endParaRPr>
          </a:p>
          <a:p>
            <a:pPr algn="ctr"/>
            <a:r>
              <a:rPr lang="en-US" sz="1600" b="0" dirty="0">
                <a:latin typeface="CIDFont+F4"/>
              </a:rPr>
              <a:t>4:00</a:t>
            </a:r>
            <a:r>
              <a:rPr lang="en-US" sz="1600" b="0" i="0" u="none" strike="noStrike" baseline="0" dirty="0">
                <a:latin typeface="CIDFont+F4"/>
              </a:rPr>
              <a:t>pm – 5</a:t>
            </a:r>
            <a:r>
              <a:rPr lang="en-US" sz="1600" b="0" dirty="0">
                <a:latin typeface="CIDFont+F4"/>
              </a:rPr>
              <a:t>:00</a:t>
            </a:r>
            <a:r>
              <a:rPr lang="en-US" sz="1600" b="0" i="0" u="none" strike="noStrike" baseline="0" dirty="0">
                <a:latin typeface="CIDFont+F4"/>
              </a:rPr>
              <a:t>pm Transportation to INDY Airport</a:t>
            </a:r>
          </a:p>
          <a:p>
            <a:pPr algn="ctr"/>
            <a:endParaRPr lang="en-US" sz="1600" b="0" i="0" u="none" strike="noStrike" baseline="0" dirty="0">
              <a:latin typeface="CIDFont+F4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D3F53-5A20-DEEE-CD37-D3394B97D0C8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1206" defTabSz="806867">
              <a:spcBef>
                <a:spcPts val="9"/>
              </a:spcBef>
            </a:pPr>
            <a:r>
              <a:rPr lang="en-US" kern="0" spc="-22" dirty="0"/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16168464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554eecc5-e26c-4620-b240-5a8bb326c33d}" enabled="1" method="Privileged" siteId="{fae6d70f-954b-4811-92b6-0530d6f84c4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1496</TotalTime>
  <Words>87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CIDFont+F3</vt:lpstr>
      <vt:lpstr>CIDFont+F4</vt:lpstr>
      <vt:lpstr>1_Office Theme</vt:lpstr>
      <vt:lpstr>Re-Deployment Schedule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Toliver, Charles A CIV USARMY HQDA DCS G-1 (USA)</dc:creator>
  <cp:lastModifiedBy>Barker, Shane C CIV USARMY HQDA DCS G-1 (USA)</cp:lastModifiedBy>
  <cp:revision>10</cp:revision>
  <cp:lastPrinted>2025-03-11T12:15:39Z</cp:lastPrinted>
  <dcterms:created xsi:type="dcterms:W3CDTF">2025-02-20T18:19:23Z</dcterms:created>
  <dcterms:modified xsi:type="dcterms:W3CDTF">2025-03-14T14:59:23Z</dcterms:modified>
</cp:coreProperties>
</file>